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D2E7C3"/>
    <a:srgbClr val="750806"/>
    <a:srgbClr val="A63406"/>
    <a:srgbClr val="008AA0"/>
    <a:srgbClr val="D14100"/>
    <a:srgbClr val="B9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2"/>
    <p:restoredTop sz="94709"/>
  </p:normalViewPr>
  <p:slideViewPr>
    <p:cSldViewPr snapToGrid="0" snapToObjects="1">
      <p:cViewPr varScale="1">
        <p:scale>
          <a:sx n="60" d="100"/>
          <a:sy n="60" d="100"/>
        </p:scale>
        <p:origin x="10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A819-6C8B-EB49-A776-7F8EB40FD3DB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2D2CD-B65C-5E4B-B541-E0532403FB7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970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350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6463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5536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03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12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7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934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3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268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82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17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46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876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76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E42E-F968-0C4E-AFB5-831C1FF09A09}" type="datetimeFigureOut">
              <a:rPr lang="es-CR" smtClean="0"/>
              <a:t>8/4/2022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8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E7A749A-C5C0-7441-ADDB-67D0F6B9E601}"/>
              </a:ext>
            </a:extLst>
          </p:cNvPr>
          <p:cNvSpPr/>
          <p:nvPr/>
        </p:nvSpPr>
        <p:spPr>
          <a:xfrm>
            <a:off x="-44669" y="-105036"/>
            <a:ext cx="9233337" cy="70839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75D70D0-9E7E-2046-AF5F-E8769C074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483" y="0"/>
            <a:ext cx="2227846" cy="202531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4A18E5F-2311-488D-9E5A-A8FBCCC1A7C9}"/>
              </a:ext>
            </a:extLst>
          </p:cNvPr>
          <p:cNvSpPr/>
          <p:nvPr/>
        </p:nvSpPr>
        <p:spPr>
          <a:xfrm>
            <a:off x="685806" y="2071913"/>
            <a:ext cx="7570954" cy="1802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masis MT Pro" panose="020B0604020202020204" pitchFamily="18" charset="0"/>
              </a:rPr>
              <a:t>Proveeduría Institucional.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Cápsula Informativa Marzo.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 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Nueva “</a:t>
            </a:r>
            <a:r>
              <a:rPr lang="es-CR" dirty="0">
                <a:latin typeface="Amasis MT Pro" panose="020B0604020202020204" pitchFamily="18" charset="0"/>
              </a:rPr>
              <a:t>Ley General de Contratación Pública” </a:t>
            </a:r>
            <a:r>
              <a:rPr lang="es-CR" dirty="0" err="1">
                <a:solidFill>
                  <a:schemeClr val="bg1"/>
                </a:solidFill>
                <a:latin typeface="Amasis MT Pro" panose="020B0604020202020204" pitchFamily="18" charset="0"/>
              </a:rPr>
              <a:t>N°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  9986 </a:t>
            </a:r>
          </a:p>
          <a:p>
            <a:pPr algn="ctr"/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del 27 de mayo 2021</a:t>
            </a:r>
          </a:p>
          <a:p>
            <a:pPr algn="ctr"/>
            <a:endParaRPr lang="es-C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360742D-0695-4BF7-A1D8-B859CF811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603" y="3698632"/>
            <a:ext cx="4839346" cy="271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196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1"/>
                </a:solidFill>
              </a:rPr>
              <a:t>Art. 4 Requisitos para uso de Excepciones: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298773" cy="405051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dirty="0"/>
              <a:t>a)</a:t>
            </a: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 Contar con la decisión inicial dictada por el jerarca de la institución o quien él delegue.</a:t>
            </a:r>
            <a:endParaRPr lang="es-C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9026" y="1825625"/>
            <a:ext cx="4166324" cy="405051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b) Acreditar la procedencia de utilizar la excepción respectiva, dejando constancia de los motivos legales, técnicos y financieros que hacen de esta vía la mejor para la satisfacción del interés público</a:t>
            </a:r>
            <a:r>
              <a:rPr lang="es-CR" b="0" i="0" dirty="0">
                <a:solidFill>
                  <a:srgbClr val="000000"/>
                </a:solidFill>
                <a:effectLst/>
                <a:latin typeface="Verdana!important"/>
              </a:rPr>
              <a:t>.</a:t>
            </a:r>
            <a:endParaRPr lang="es-CU" dirty="0">
              <a:solidFill>
                <a:srgbClr val="000000"/>
              </a:solidFill>
              <a:latin typeface="Verdana!important"/>
            </a:endParaRPr>
          </a:p>
        </p:txBody>
      </p:sp>
    </p:spTree>
    <p:extLst>
      <p:ext uri="{BB962C8B-B14F-4D97-AF65-F5344CB8AC3E}">
        <p14:creationId xmlns:p14="http://schemas.microsoft.com/office/powerpoint/2010/main" val="298195916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65596" y="0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1"/>
                </a:solidFill>
              </a:rPr>
              <a:t>Art. 4 Requisitos para uso de Excepciones: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577" y="2595646"/>
            <a:ext cx="7844846" cy="221698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kumimoji="0" lang="es-CR" altLang="es-C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!important"/>
              </a:rPr>
              <a:t>c) Realizar, cuando corresponda, un sondeo o un estudio de mercado que considere los potenciales oferentes idóneos del objeto que se pretende contratar</a:t>
            </a:r>
            <a:endParaRPr lang="es-CR"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DFC5968-0CF6-4C2A-914B-ACD67A6E2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240" y="-253915"/>
            <a:ext cx="21352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!important"/>
              </a:rPr>
              <a:t>.</a:t>
            </a:r>
            <a:br>
              <a:rPr kumimoji="0" lang="es-CR" altLang="es-C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s-CR" altLang="es-C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34677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127</Words>
  <Application>Microsoft Office PowerPoint</Application>
  <PresentationFormat>Carta (216 x 279 mm)</PresentationFormat>
  <Paragraphs>13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Amasis MT Pro</vt:lpstr>
      <vt:lpstr>Arial</vt:lpstr>
      <vt:lpstr>Calibri</vt:lpstr>
      <vt:lpstr>Calibri Light</vt:lpstr>
      <vt:lpstr>Verdana!important</vt:lpstr>
      <vt:lpstr>Tema de Office</vt:lpstr>
      <vt:lpstr>Presentación de PowerPoint</vt:lpstr>
      <vt:lpstr>Art. 4 Requisitos para uso de Excepciones:</vt:lpstr>
      <vt:lpstr>Art. 4 Requisitos para uso de Excepciones: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Mariela Rodríguez Guillén</dc:creator>
  <cp:lastModifiedBy>Natalia Obregón Alemán</cp:lastModifiedBy>
  <cp:revision>32</cp:revision>
  <dcterms:created xsi:type="dcterms:W3CDTF">2021-01-18T20:49:03Z</dcterms:created>
  <dcterms:modified xsi:type="dcterms:W3CDTF">2022-04-08T21:04:59Z</dcterms:modified>
</cp:coreProperties>
</file>