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D2E7C3"/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2"/>
    <p:restoredTop sz="94709"/>
  </p:normalViewPr>
  <p:slideViewPr>
    <p:cSldViewPr snapToGrid="0" snapToObjects="1">
      <p:cViewPr varScale="1">
        <p:scale>
          <a:sx n="64" d="100"/>
          <a:sy n="64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55039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7395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616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Marzo.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 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Nueva “</a:t>
            </a:r>
            <a:r>
              <a:rPr lang="es-CR" dirty="0">
                <a:latin typeface="Amasis MT Pro" panose="020B0604020202020204" pitchFamily="18" charset="0"/>
              </a:rPr>
              <a:t>Ley General de Contratación Pública”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 9986 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del 27 de mayo 2021</a:t>
            </a:r>
          </a:p>
          <a:p>
            <a:pPr algn="ctr"/>
            <a:endParaRPr lang="es-C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60742D-0695-4BF7-A1D8-B859CF811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603" y="3698632"/>
            <a:ext cx="4839346" cy="27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ARTÍCULO 20- 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Compra pública estratégica</a:t>
            </a:r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825625"/>
            <a:ext cx="7886700" cy="4020539"/>
          </a:xfrm>
          <a:solidFill>
            <a:schemeClr val="bg2">
              <a:lumMod val="90000"/>
              <a:alpha val="72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Las contrataciones públicas servirán a la consolidación de políticas públicas tendientes al desarrollo social equitativo nacional y local y a la promoción económica de sectores vulnerables, a la protección ambiental y al fomento de la innovación.</a:t>
            </a:r>
          </a:p>
          <a:p>
            <a:pPr marL="0" indent="0" algn="just">
              <a:buNone/>
            </a:pPr>
            <a:endParaRPr lang="es-CU" dirty="0">
              <a:solidFill>
                <a:srgbClr val="000000"/>
              </a:solidFill>
              <a:latin typeface="Verdana!important"/>
            </a:endParaRPr>
          </a:p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La Autoridad de Contratación Pública definirá la política pública incorporando los planes de acción y los indicadores de medición, en la que se establezca la estrategia para incluir ventajas para las pymes por objeto y por regiones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89681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ARTÍCULO 21- </a:t>
            </a:r>
            <a:r>
              <a:rPr lang="es-CU" b="1" dirty="0">
                <a:solidFill>
                  <a:schemeClr val="bg1"/>
                </a:solidFill>
              </a:rPr>
              <a:t>Incorporación de criterios sociales, económicos, ambientales y de innovación en los pliegos de condiciones</a:t>
            </a:r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353456"/>
            <a:ext cx="7886700" cy="2473377"/>
          </a:xfrm>
          <a:solidFill>
            <a:schemeClr val="bg2">
              <a:lumMod val="90000"/>
              <a:alpha val="62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Los sujetos cubiertos por la presente ley promoverán la incorporación de consideraciones sociales, económicos, ambientales, culturales, de calidad y de innovación en los pliegos de condiciones,…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0875654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89681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ARTÍCULO 22-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Compra pública innovadora</a:t>
            </a:r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353456"/>
            <a:ext cx="7886700" cy="3051615"/>
          </a:xfrm>
          <a:solidFill>
            <a:schemeClr val="accent6">
              <a:lumMod val="20000"/>
              <a:lumOff val="80000"/>
              <a:alpha val="56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La compra pública innovadora consistirá en la adquisición de bienes, obras o servicios nuevos o significativamente mejorados en aspectos tales como sus procesos de producción, de construcción o nuevos métodos para su realización, que brinden una nueva solución que satisfaga de una mejor forma el interés público.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308224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89681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ARTÍCULO 23-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U" b="1" dirty="0">
                <a:solidFill>
                  <a:schemeClr val="bg1"/>
                </a:solidFill>
              </a:rPr>
              <a:t>Estrategias y políticas para fomentar la participación de las pymes</a:t>
            </a:r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353456"/>
            <a:ext cx="7886700" cy="2653259"/>
          </a:xfrm>
          <a:solidFill>
            <a:schemeClr val="accent3">
              <a:lumMod val="20000"/>
              <a:lumOff val="80000"/>
              <a:alpha val="56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Con la finalidad de procurar el desarrollo regional, en el sistema de calificación de ofertas la Administración deberá otorgar un puntaje hasta de un diez por ciento (10%),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20758623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277</Words>
  <Application>Microsoft Office PowerPoint</Application>
  <PresentationFormat>Carta (216 x 279 mm)</PresentationFormat>
  <Paragraphs>19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Amasis MT Pro</vt:lpstr>
      <vt:lpstr>Arial</vt:lpstr>
      <vt:lpstr>Calibri</vt:lpstr>
      <vt:lpstr>Calibri Light</vt:lpstr>
      <vt:lpstr>Verdana!important</vt:lpstr>
      <vt:lpstr>Tema de Office</vt:lpstr>
      <vt:lpstr>Presentación de PowerPoint</vt:lpstr>
      <vt:lpstr>  ARTÍCULO 20-  Compra pública estratégica  </vt:lpstr>
      <vt:lpstr>  ARTÍCULO 21- Incorporación de criterios sociales, económicos, ambientales y de innovación en los pliegos de condiciones  </vt:lpstr>
      <vt:lpstr>  ARTÍCULO 22- Compra pública innovadora  </vt:lpstr>
      <vt:lpstr>  ARTÍCULO 23- Estrategias y políticas para fomentar la participación de las pymes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Natalia Obregón Alemán</cp:lastModifiedBy>
  <cp:revision>33</cp:revision>
  <dcterms:created xsi:type="dcterms:W3CDTF">2021-01-18T20:49:03Z</dcterms:created>
  <dcterms:modified xsi:type="dcterms:W3CDTF">2022-05-03T20:35:36Z</dcterms:modified>
</cp:coreProperties>
</file>